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DF87-56F4-424B-B6AC-F41D7C0B0A80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6816B-75D9-489F-A3E6-DAC1A9D229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693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DF87-56F4-424B-B6AC-F41D7C0B0A80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6816B-75D9-489F-A3E6-DAC1A9D229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701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DF87-56F4-424B-B6AC-F41D7C0B0A80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6816B-75D9-489F-A3E6-DAC1A9D229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294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DF87-56F4-424B-B6AC-F41D7C0B0A80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6816B-75D9-489F-A3E6-DAC1A9D229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3898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DF87-56F4-424B-B6AC-F41D7C0B0A80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6816B-75D9-489F-A3E6-DAC1A9D229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328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DF87-56F4-424B-B6AC-F41D7C0B0A80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6816B-75D9-489F-A3E6-DAC1A9D229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0078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DF87-56F4-424B-B6AC-F41D7C0B0A80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6816B-75D9-489F-A3E6-DAC1A9D229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012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DF87-56F4-424B-B6AC-F41D7C0B0A80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6816B-75D9-489F-A3E6-DAC1A9D229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275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DF87-56F4-424B-B6AC-F41D7C0B0A80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6816B-75D9-489F-A3E6-DAC1A9D229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871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DF87-56F4-424B-B6AC-F41D7C0B0A80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6816B-75D9-489F-A3E6-DAC1A9D229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4261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DF87-56F4-424B-B6AC-F41D7C0B0A80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86816B-75D9-489F-A3E6-DAC1A9D229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9210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447622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92804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242977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620185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3179062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1976151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731401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304383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798695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24116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990601"/>
            <a:ext cx="6815667" cy="46783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6117" y="1295402"/>
            <a:ext cx="3807884" cy="4373563"/>
          </a:xfrm>
        </p:spPr>
        <p:txBody>
          <a:bodyPr/>
          <a:lstStyle>
            <a:lvl1pPr marL="0" indent="0">
              <a:lnSpc>
                <a:spcPts val="1600"/>
              </a:lnSpc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fld id="{81582BD6-FC20-4557-852B-8433F8572D30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04800" y="76201"/>
            <a:ext cx="10972800" cy="6397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580800" y="593400"/>
            <a:ext cx="11001600" cy="457200"/>
          </a:xfrm>
        </p:spPr>
        <p:txBody>
          <a:bodyPr>
            <a:normAutofit/>
          </a:bodyPr>
          <a:lstStyle>
            <a:lvl1pPr>
              <a:buFontTx/>
              <a:buNone/>
              <a:defRPr sz="240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740248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41DF87-56F4-424B-B6AC-F41D7C0B0A80}" type="datetimeFigureOut">
              <a:rPr lang="en-US" smtClean="0"/>
              <a:t>15-Oct-15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86816B-75D9-489F-A3E6-DAC1A9D229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71580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7137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7" descr="Huyhieutruo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762001"/>
            <a:ext cx="2438400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2"/>
          <p:cNvSpPr txBox="1">
            <a:spLocks noChangeArrowheads="1"/>
          </p:cNvSpPr>
          <p:nvPr/>
        </p:nvSpPr>
        <p:spPr bwMode="auto">
          <a:xfrm>
            <a:off x="2341754" y="3657601"/>
            <a:ext cx="781329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US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MODERN FACILITIES AND EQUIPMENTS</a:t>
            </a:r>
          </a:p>
          <a:p>
            <a:pPr eaLnBrk="1" hangingPunct="1"/>
            <a:r>
              <a:rPr lang="en-US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OF LTTC</a:t>
            </a:r>
            <a:endParaRPr lang="en-US" sz="30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316065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2743200" y="185750"/>
            <a:ext cx="6781800" cy="728651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MULTIMEDIA ROOM</a:t>
            </a:r>
            <a:endParaRPr lang="en-US" sz="3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296616" y="1219201"/>
            <a:ext cx="7543800" cy="480617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41715225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473608" y="228600"/>
            <a:ext cx="5410200" cy="6096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ROBOT PRACTICE ROOM</a:t>
            </a:r>
            <a:endParaRPr lang="en-US" sz="3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1024" y="1066800"/>
            <a:ext cx="7377385" cy="492935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2999943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048000" y="228600"/>
            <a:ext cx="6096001" cy="685800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CNC </a:t>
            </a:r>
            <a:r>
              <a:rPr lang="en-US" sz="3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BARON MAX VM20</a:t>
            </a:r>
          </a:p>
        </p:txBody>
      </p:sp>
      <p:pic>
        <p:nvPicPr>
          <p:cNvPr id="7" name="Picture 2" descr="C:\Users\YanYen\Desktop\images\LYTUTRONG_5_6_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79912" y="1301750"/>
            <a:ext cx="7388497" cy="4693802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937195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7" descr="Huyhieutruo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3872" y="762001"/>
            <a:ext cx="2438400" cy="2430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Box 1"/>
          <p:cNvSpPr txBox="1">
            <a:spLocks noChangeArrowheads="1"/>
          </p:cNvSpPr>
          <p:nvPr/>
        </p:nvSpPr>
        <p:spPr bwMode="auto">
          <a:xfrm>
            <a:off x="2063552" y="3451226"/>
            <a:ext cx="7920880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OUTSTANDING ACTIVITIES</a:t>
            </a:r>
          </a:p>
          <a:p>
            <a:pPr algn="ctr" eaLnBrk="1" hangingPunct="1"/>
            <a:r>
              <a:rPr lang="en-US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OF LTTC</a:t>
            </a:r>
            <a:endParaRPr lang="en-US" sz="4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2108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104" y="1412776"/>
            <a:ext cx="7517608" cy="4542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48"/>
          <p:cNvSpPr txBox="1">
            <a:spLocks noChangeArrowheads="1"/>
          </p:cNvSpPr>
          <p:nvPr/>
        </p:nvSpPr>
        <p:spPr bwMode="auto">
          <a:xfrm>
            <a:off x="1935344" y="218183"/>
            <a:ext cx="812109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TRAO GIẢI CUỘC THI VIẾT VỀ TÁC PHẨM </a:t>
            </a:r>
          </a:p>
          <a:p>
            <a:pPr algn="ctr" eaLnBrk="0" hangingPunct="0">
              <a:defRPr/>
            </a:pPr>
            <a:r>
              <a:rPr lang="en-US" sz="28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“SỬA ĐỔI LỐI LÀM VIỆC”</a:t>
            </a:r>
          </a:p>
        </p:txBody>
      </p:sp>
    </p:spTree>
    <p:extLst>
      <p:ext uri="{BB962C8B-B14F-4D97-AF65-F5344CB8AC3E}">
        <p14:creationId xmlns:p14="http://schemas.microsoft.com/office/powerpoint/2010/main" val="39381056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3794" y="1196753"/>
            <a:ext cx="7734127" cy="4722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Box 48"/>
          <p:cNvSpPr txBox="1">
            <a:spLocks noChangeArrowheads="1"/>
          </p:cNvSpPr>
          <p:nvPr/>
        </p:nvSpPr>
        <p:spPr bwMode="auto">
          <a:xfrm>
            <a:off x="1919536" y="332656"/>
            <a:ext cx="8213388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sz="30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FIRE PROTECTION TRAINING</a:t>
            </a:r>
            <a:endParaRPr lang="en-US" sz="30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08049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8"/>
          <p:cNvSpPr txBox="1">
            <a:spLocks noChangeArrowheads="1"/>
          </p:cNvSpPr>
          <p:nvPr/>
        </p:nvSpPr>
        <p:spPr bwMode="auto">
          <a:xfrm>
            <a:off x="2260846" y="253425"/>
            <a:ext cx="743555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CAREER CONSULTANCY AND ADMISSION DAY </a:t>
            </a:r>
            <a:r>
              <a:rPr lang="en-US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2013</a:t>
            </a:r>
          </a:p>
        </p:txBody>
      </p:sp>
      <p:pic>
        <p:nvPicPr>
          <p:cNvPr id="7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7563" y="1600201"/>
            <a:ext cx="7143328" cy="441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70117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8"/>
          <p:cNvSpPr txBox="1">
            <a:spLocks noChangeArrowheads="1"/>
          </p:cNvSpPr>
          <p:nvPr/>
        </p:nvSpPr>
        <p:spPr bwMode="auto">
          <a:xfrm>
            <a:off x="1752601" y="152400"/>
            <a:ext cx="89154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ANNUAL MUSICAL VARIETY FESTIVAL OF  </a:t>
            </a:r>
            <a:endParaRPr lang="en-US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en-US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EDUCATION &amp; TRAINING FIELD HCMC</a:t>
            </a:r>
          </a:p>
          <a:p>
            <a:pPr algn="ctr" eaLnBrk="0" hangingPunct="0">
              <a:defRPr/>
            </a:pPr>
            <a:r>
              <a:rPr lang="en-US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2012 – 2013</a:t>
            </a:r>
            <a:endParaRPr lang="en-US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1" y="2133601"/>
            <a:ext cx="7015973" cy="45284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472827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8"/>
          <p:cNvSpPr txBox="1">
            <a:spLocks noChangeArrowheads="1"/>
          </p:cNvSpPr>
          <p:nvPr/>
        </p:nvSpPr>
        <p:spPr bwMode="auto">
          <a:xfrm>
            <a:off x="1524000" y="253425"/>
            <a:ext cx="9144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chemeClr val="bg1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LTTC’S SCIENTIFIC RESEARCH INSPECTATION 2013</a:t>
            </a:r>
            <a:endParaRPr lang="en-US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chemeClr val="bg1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9524" y="1268761"/>
            <a:ext cx="7062936" cy="4643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44650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48"/>
          <p:cNvSpPr txBox="1">
            <a:spLocks noChangeArrowheads="1"/>
          </p:cNvSpPr>
          <p:nvPr/>
        </p:nvSpPr>
        <p:spPr bwMode="auto">
          <a:xfrm>
            <a:off x="1752600" y="116632"/>
            <a:ext cx="86868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defRPr/>
            </a:pPr>
            <a:r>
              <a:rPr lang="en-US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NONPROFIT EDUCATIONAL ORGANIZATION </a:t>
            </a:r>
            <a:r>
              <a:rPr lang="en-US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F+U SACHSEN -  </a:t>
            </a:r>
            <a:r>
              <a:rPr lang="en-US" sz="32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GERMANY</a:t>
            </a:r>
            <a:endParaRPr lang="en-US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339" y="1905000"/>
            <a:ext cx="7670055" cy="475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06582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2063552" y="404665"/>
            <a:ext cx="8064896" cy="1031239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Clr>
                <a:schemeClr val="bg1">
                  <a:lumMod val="95000"/>
                </a:schemeClr>
              </a:buClr>
              <a:buFont typeface="Arial" pitchFamily="34" charset="0"/>
              <a:buChar char="•"/>
              <a:defRPr sz="1800" b="1" kern="1200" baseline="0">
                <a:solidFill>
                  <a:schemeClr val="bg1"/>
                </a:solidFill>
                <a:latin typeface="+mj-lt"/>
                <a:ea typeface="+mj-ea"/>
                <a:cs typeface="Segoe UI" pitchFamily="34" charset="0"/>
              </a:defRPr>
            </a:lvl1pPr>
          </a:lstStyle>
          <a:p>
            <a:pPr algn="ctr">
              <a:buNone/>
            </a:pP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LY TU TRONG TECHNICAL COLLEGE</a:t>
            </a:r>
          </a:p>
          <a:p>
            <a:pPr algn="ctr">
              <a:buNone/>
            </a:pPr>
            <a:r>
              <a:rPr lang="en-US" sz="2700" dirty="0">
                <a:latin typeface="Times New Roman" pitchFamily="18" charset="0"/>
                <a:cs typeface="Times New Roman" pitchFamily="18" charset="0"/>
              </a:rPr>
              <a:t>HO CHI MINH CITY</a:t>
            </a:r>
            <a:endParaRPr lang="en-US" sz="27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135560" y="4509120"/>
            <a:ext cx="7897816" cy="10801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32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1pPr>
            <a:lvl2pPr marL="45720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2pPr>
            <a:lvl3pPr marL="91440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24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3pPr>
            <a:lvl4pPr marL="137160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4pPr>
            <a:lvl5pPr marL="182880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bg1">
                  <a:lumMod val="95000"/>
                </a:schemeClr>
              </a:buClr>
              <a:buSzPct val="70000"/>
              <a:buFont typeface="Arial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Segoe UI" pitchFamily="34" charset="0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390 HOANG VAN THU, WARD 4, TAN BINH DISRICT, HCMC</a:t>
            </a:r>
          </a:p>
          <a:p>
            <a:pPr algn="ctr">
              <a:spcBef>
                <a:spcPts val="0"/>
              </a:spcBef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TEL: (848)-8440567; (848)-4490589</a:t>
            </a:r>
          </a:p>
          <a:p>
            <a:pPr algn="ctr">
              <a:spcBef>
                <a:spcPts val="0"/>
              </a:spcBef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www.lttc.edu.vn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Picture 2" descr="G:\Web\web_lytc\public_html\chuyende\webmoitruong\_admin\skin\images\log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7848" y="1556792"/>
            <a:ext cx="2736304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489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102</Words>
  <Application>Microsoft Office PowerPoint</Application>
  <PresentationFormat>Widescreen</PresentationFormat>
  <Paragraphs>21</Paragraphs>
  <Slides>13</Slides>
  <Notes>0</Notes>
  <HiddenSlides>1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Nguyen</dc:creator>
  <cp:lastModifiedBy>Rachel Nguyen</cp:lastModifiedBy>
  <cp:revision>1</cp:revision>
  <dcterms:created xsi:type="dcterms:W3CDTF">2015-10-15T07:55:42Z</dcterms:created>
  <dcterms:modified xsi:type="dcterms:W3CDTF">2015-10-15T07:55:56Z</dcterms:modified>
</cp:coreProperties>
</file>